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8" r:id="rId3"/>
    <p:sldId id="281" r:id="rId4"/>
    <p:sldId id="259" r:id="rId5"/>
    <p:sldId id="278" r:id="rId6"/>
    <p:sldId id="262" r:id="rId7"/>
    <p:sldId id="264" r:id="rId8"/>
    <p:sldId id="265" r:id="rId9"/>
    <p:sldId id="275" r:id="rId10"/>
    <p:sldId id="269" r:id="rId11"/>
    <p:sldId id="270" r:id="rId12"/>
    <p:sldId id="271" r:id="rId13"/>
    <p:sldId id="272" r:id="rId14"/>
    <p:sldId id="274" r:id="rId15"/>
    <p:sldId id="282" r:id="rId16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14" autoAdjust="0"/>
    <p:restoredTop sz="94782" autoAdjust="0"/>
  </p:normalViewPr>
  <p:slideViewPr>
    <p:cSldViewPr>
      <p:cViewPr varScale="1">
        <p:scale>
          <a:sx n="75" d="100"/>
          <a:sy n="75" d="100"/>
        </p:scale>
        <p:origin x="-76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ytuł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l-PL" smtClean="0"/>
              <a:t>Kliknij, aby edytować styl wzorca podtytułu</a:t>
            </a:r>
            <a:endParaRPr kumimoji="0" lang="en-US"/>
          </a:p>
        </p:txBody>
      </p:sp>
      <p:sp>
        <p:nvSpPr>
          <p:cNvPr id="16" name="Symbol zastępczy daty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E6-D3C8-4368-9B59-D636BEE302B5}" type="datetimeFigureOut">
              <a:rPr lang="pl-PL" smtClean="0"/>
              <a:pPr/>
              <a:t>2013-12-20</a:t>
            </a:fld>
            <a:endParaRPr lang="pl-PL"/>
          </a:p>
        </p:txBody>
      </p:sp>
      <p:sp>
        <p:nvSpPr>
          <p:cNvPr id="2" name="Symbol zastępczy stopki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Symbol zastępczy numeru slajd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5534DE4-A5F3-4A3A-80ED-7CEB7D6E2D3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E6-D3C8-4368-9B59-D636BEE302B5}" type="datetimeFigureOut">
              <a:rPr lang="pl-PL" smtClean="0"/>
              <a:pPr/>
              <a:t>2013-12-20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4DE4-A5F3-4A3A-80ED-7CEB7D6E2D3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E6-D3C8-4368-9B59-D636BEE302B5}" type="datetimeFigureOut">
              <a:rPr lang="pl-PL" smtClean="0"/>
              <a:pPr/>
              <a:t>2013-12-20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4DE4-A5F3-4A3A-80ED-7CEB7D6E2D3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ytuł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7" name="Symbol zastępczy zawartości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E6-D3C8-4368-9B59-D636BEE302B5}" type="datetimeFigureOut">
              <a:rPr lang="pl-PL" smtClean="0"/>
              <a:pPr/>
              <a:t>2013-12-20</a:t>
            </a:fld>
            <a:endParaRPr lang="pl-PL"/>
          </a:p>
        </p:txBody>
      </p:sp>
      <p:sp>
        <p:nvSpPr>
          <p:cNvPr id="19" name="Symbol zastępczy stopki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5534DE4-A5F3-4A3A-80ED-7CEB7D6E2D3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ymbol zastępczy tekstu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9" name="Symbol zastępczy daty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E6-D3C8-4368-9B59-D636BEE302B5}" type="datetimeFigureOut">
              <a:rPr lang="pl-PL" smtClean="0"/>
              <a:pPr/>
              <a:t>2013-12-20</a:t>
            </a:fld>
            <a:endParaRPr lang="pl-PL"/>
          </a:p>
        </p:txBody>
      </p:sp>
      <p:sp>
        <p:nvSpPr>
          <p:cNvPr id="11" name="Symbol zastępczy stopki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Symbol zastępczy numeru slajd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4DE4-A5F3-4A3A-80ED-7CEB7D6E2D3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8" name="Tytuł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ytuł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1" name="Symbol zastępczy daty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E6-D3C8-4368-9B59-D636BEE302B5}" type="datetimeFigureOut">
              <a:rPr lang="pl-PL" smtClean="0"/>
              <a:pPr/>
              <a:t>2013-12-20</a:t>
            </a:fld>
            <a:endParaRPr lang="pl-PL"/>
          </a:p>
        </p:txBody>
      </p:sp>
      <p:sp>
        <p:nvSpPr>
          <p:cNvPr id="10" name="Symbol zastępczy stopki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4DE4-A5F3-4A3A-80ED-7CEB7D6E2D3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ytuł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3" name="Symbol zastępczy tekstu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25" name="Symbol zastępczy tekstu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8" name="Symbol zastępczy zawartości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10" name="Symbol zastępczy daty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E6-D3C8-4368-9B59-D636BEE302B5}" type="datetimeFigureOut">
              <a:rPr lang="pl-PL" smtClean="0"/>
              <a:pPr/>
              <a:t>2013-12-20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5534DE4-A5F3-4A3A-80ED-7CEB7D6E2D3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ytuł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12" name="Symbol zastępczy daty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E6-D3C8-4368-9B59-D636BEE302B5}" type="datetimeFigureOut">
              <a:rPr lang="pl-PL" smtClean="0"/>
              <a:pPr/>
              <a:t>2013-12-20</a:t>
            </a:fld>
            <a:endParaRPr lang="pl-PL"/>
          </a:p>
        </p:txBody>
      </p:sp>
      <p:sp>
        <p:nvSpPr>
          <p:cNvPr id="21" name="Symbol zastępczy stopki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4DE4-A5F3-4A3A-80ED-7CEB7D6E2D3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E6-D3C8-4368-9B59-D636BEE302B5}" type="datetimeFigureOut">
              <a:rPr lang="pl-PL" smtClean="0"/>
              <a:pPr/>
              <a:t>2013-12-20</a:t>
            </a:fld>
            <a:endParaRPr lang="pl-PL"/>
          </a:p>
        </p:txBody>
      </p:sp>
      <p:sp>
        <p:nvSpPr>
          <p:cNvPr id="24" name="Symbol zastępczy stopki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4DE4-A5F3-4A3A-80ED-7CEB7D6E2D3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ytuł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  <p:sp>
        <p:nvSpPr>
          <p:cNvPr id="14" name="Symbol zastępczy zawartości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pl-PL" smtClean="0"/>
              <a:t>Kliknij, aby edytować style wzorca tekstu</a:t>
            </a:r>
          </a:p>
          <a:p>
            <a:pPr lvl="1" eaLnBrk="1" latinLnBrk="0" hangingPunct="1"/>
            <a:r>
              <a:rPr lang="pl-PL" smtClean="0"/>
              <a:t>Drugi poziom</a:t>
            </a:r>
          </a:p>
          <a:p>
            <a:pPr lvl="2" eaLnBrk="1" latinLnBrk="0" hangingPunct="1"/>
            <a:r>
              <a:rPr lang="pl-PL" smtClean="0"/>
              <a:t>Trzeci poziom</a:t>
            </a:r>
          </a:p>
          <a:p>
            <a:pPr lvl="3" eaLnBrk="1" latinLnBrk="0" hangingPunct="1"/>
            <a:r>
              <a:rPr lang="pl-PL" smtClean="0"/>
              <a:t>Czwarty poziom</a:t>
            </a:r>
          </a:p>
          <a:p>
            <a:pPr lvl="4" eaLnBrk="1" latinLnBrk="0" hangingPunct="1"/>
            <a:r>
              <a:rPr lang="pl-PL" smtClean="0"/>
              <a:t>Piąty poziom</a:t>
            </a:r>
            <a:endParaRPr kumimoji="0" lang="en-US"/>
          </a:p>
        </p:txBody>
      </p:sp>
      <p:sp>
        <p:nvSpPr>
          <p:cNvPr id="25" name="Symbol zastępczy daty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E6-D3C8-4368-9B59-D636BEE302B5}" type="datetimeFigureOut">
              <a:rPr lang="pl-PL" smtClean="0"/>
              <a:pPr/>
              <a:t>2013-12-20</a:t>
            </a:fld>
            <a:endParaRPr lang="pl-PL"/>
          </a:p>
        </p:txBody>
      </p:sp>
      <p:sp>
        <p:nvSpPr>
          <p:cNvPr id="29" name="Symbol zastępczy stopki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4DE4-A5F3-4A3A-80ED-7CEB7D6E2D33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obrazu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l-PL" smtClean="0"/>
              <a:t>Kliknij ikonę, aby dodać obraz</a:t>
            </a:r>
            <a:endParaRPr kumimoji="0" lang="en-US" dirty="0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B4EE6-D3C8-4368-9B59-D636BEE302B5}" type="datetimeFigureOut">
              <a:rPr lang="pl-PL" smtClean="0"/>
              <a:pPr/>
              <a:t>2013-12-20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1" name="Symbol zastępczy numeru slajd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34DE4-A5F3-4A3A-80ED-7CEB7D6E2D3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7" name="Tytuł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26" name="Symbol zastępczy tekstu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ymbol zastępczy tekstu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l-PL" smtClean="0"/>
              <a:t>Kliknij, aby edytować style wzorca tekstu</a:t>
            </a:r>
          </a:p>
          <a:p>
            <a:pPr lvl="1" eaLnBrk="1" latinLnBrk="0" hangingPunct="1"/>
            <a:r>
              <a:rPr kumimoji="0" lang="pl-PL" smtClean="0"/>
              <a:t>Drugi poziom</a:t>
            </a:r>
          </a:p>
          <a:p>
            <a:pPr lvl="2" eaLnBrk="1" latinLnBrk="0" hangingPunct="1"/>
            <a:r>
              <a:rPr kumimoji="0" lang="pl-PL" smtClean="0"/>
              <a:t>Trzeci poziom</a:t>
            </a:r>
          </a:p>
          <a:p>
            <a:pPr lvl="3" eaLnBrk="1" latinLnBrk="0" hangingPunct="1"/>
            <a:r>
              <a:rPr kumimoji="0" lang="pl-PL" smtClean="0"/>
              <a:t>Czwarty poziom</a:t>
            </a:r>
          </a:p>
          <a:p>
            <a:pPr lvl="4" eaLnBrk="1" latinLnBrk="0" hangingPunct="1"/>
            <a:r>
              <a:rPr kumimoji="0" lang="pl-PL" smtClean="0"/>
              <a:t>Piąty poziom</a:t>
            </a:r>
            <a:endParaRPr kumimoji="0" lang="en-US"/>
          </a:p>
        </p:txBody>
      </p:sp>
      <p:sp>
        <p:nvSpPr>
          <p:cNvPr id="11" name="Symbol zastępczy daty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6CB4EE6-D3C8-4368-9B59-D636BEE302B5}" type="datetimeFigureOut">
              <a:rPr lang="pl-PL" smtClean="0"/>
              <a:pPr/>
              <a:t>2013-12-20</a:t>
            </a:fld>
            <a:endParaRPr lang="pl-PL"/>
          </a:p>
        </p:txBody>
      </p:sp>
      <p:sp>
        <p:nvSpPr>
          <p:cNvPr id="28" name="Symbol zastępczy stopki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5534DE4-A5F3-4A3A-80ED-7CEB7D6E2D33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10" name="Symbol zastępczy tytułu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pl-PL" smtClean="0"/>
              <a:t>Kliknij, aby edytować styl</a:t>
            </a:r>
            <a:endParaRPr kumimoji="0"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/>
  </p:transition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Public\Music\Sample%20Music\Din%20Din%20Wo%20(Little%20Child).wma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in Din Wo (Little Child)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39552" y="3068960"/>
            <a:ext cx="304800" cy="3048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95536" y="332656"/>
            <a:ext cx="8458200" cy="1222375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 smtClean="0"/>
              <a:t>Biblioteka </a:t>
            </a:r>
            <a:br>
              <a:rPr lang="pl-PL" dirty="0" smtClean="0"/>
            </a:br>
            <a:r>
              <a:rPr lang="pl-PL" dirty="0" smtClean="0"/>
              <a:t>Szkoła Podstawowa nr 40 </a:t>
            </a:r>
            <a:br>
              <a:rPr lang="pl-PL" dirty="0" smtClean="0"/>
            </a:br>
            <a:r>
              <a:rPr lang="pl-PL" dirty="0" smtClean="0"/>
              <a:t>w Zespole Szkół nr 9 </a:t>
            </a:r>
            <a:br>
              <a:rPr lang="pl-PL" dirty="0" smtClean="0"/>
            </a:br>
            <a:r>
              <a:rPr lang="pl-PL" dirty="0" smtClean="0"/>
              <a:t>w Tychach</a:t>
            </a:r>
            <a:br>
              <a:rPr lang="pl-PL" dirty="0" smtClean="0"/>
            </a:br>
            <a:r>
              <a:rPr lang="pl-PL" dirty="0" smtClean="0"/>
              <a:t>ul. Zgrzebnioka 45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Picture 6" descr="F:\ZDJĘCIA 2013 2014\Nowy folder (2)\DSC_03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2852936"/>
            <a:ext cx="3564396" cy="2592288"/>
          </a:xfrm>
          <a:prstGeom prst="rect">
            <a:avLst/>
          </a:prstGeom>
          <a:noFill/>
        </p:spPr>
      </p:pic>
      <p:pic>
        <p:nvPicPr>
          <p:cNvPr id="6" name="Picture 4" descr="F:\ZDJĘCIA 2013 2014\Nowy folder (2)\DSC_03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1" y="2852936"/>
            <a:ext cx="3672409" cy="2632510"/>
          </a:xfrm>
          <a:prstGeom prst="rect">
            <a:avLst/>
          </a:prstGeom>
          <a:noFill/>
        </p:spPr>
      </p:pic>
      <p:pic>
        <p:nvPicPr>
          <p:cNvPr id="5" name="Picture 5" descr="F:\ZDJĘCIA 2013 2014\Nowy folder (2)\DSC_03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4509120"/>
            <a:ext cx="3307296" cy="2204864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179512" y="1988840"/>
            <a:ext cx="2411760" cy="7694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sz="1200" dirty="0" smtClean="0"/>
              <a:t>Pracę wykonali uczniowie </a:t>
            </a:r>
            <a:r>
              <a:rPr lang="pl-PL" sz="1200" dirty="0" err="1" smtClean="0"/>
              <a:t>kl</a:t>
            </a:r>
            <a:r>
              <a:rPr lang="pl-PL" sz="1200" dirty="0" smtClean="0"/>
              <a:t> VI b</a:t>
            </a:r>
          </a:p>
          <a:p>
            <a:r>
              <a:rPr lang="pl-PL" sz="1600" i="1" dirty="0" smtClean="0"/>
              <a:t>Dawid Pawłowski</a:t>
            </a:r>
          </a:p>
          <a:p>
            <a:r>
              <a:rPr lang="pl-PL" sz="1600" i="1" dirty="0" smtClean="0"/>
              <a:t>Maksymilian </a:t>
            </a:r>
            <a:r>
              <a:rPr lang="pl-PL" sz="1600" i="1" dirty="0" err="1" smtClean="0"/>
              <a:t>Runowski</a:t>
            </a:r>
            <a:endParaRPr lang="pl-PL" sz="1600" i="1" dirty="0"/>
          </a:p>
        </p:txBody>
      </p:sp>
      <p:sp>
        <p:nvSpPr>
          <p:cNvPr id="9" name="pole tekstowe 8"/>
          <p:cNvSpPr txBox="1"/>
          <p:nvPr/>
        </p:nvSpPr>
        <p:spPr>
          <a:xfrm>
            <a:off x="251520" y="5733256"/>
            <a:ext cx="2411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Pod opieką</a:t>
            </a:r>
          </a:p>
          <a:p>
            <a:r>
              <a:rPr lang="pl-PL" sz="1600" i="1" dirty="0" smtClean="0"/>
              <a:t>Halina Stanisławska</a:t>
            </a:r>
          </a:p>
          <a:p>
            <a:r>
              <a:rPr lang="pl-PL" sz="1600" i="1" dirty="0" smtClean="0"/>
              <a:t>Adam Czech</a:t>
            </a:r>
            <a:endParaRPr lang="pl-PL" sz="1600" i="1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6444208" y="5805264"/>
            <a:ext cx="2699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/>
              <a:t>fot. </a:t>
            </a:r>
            <a:r>
              <a:rPr lang="pl-PL" sz="1600" i="1" dirty="0" smtClean="0"/>
              <a:t>Halina Stanisławska</a:t>
            </a:r>
          </a:p>
          <a:p>
            <a:r>
              <a:rPr lang="pl-PL" sz="1200" dirty="0" smtClean="0"/>
              <a:t>muz. </a:t>
            </a:r>
            <a:r>
              <a:rPr lang="pl-PL" sz="1600" i="1" dirty="0" err="1" smtClean="0"/>
              <a:t>Habib</a:t>
            </a:r>
            <a:r>
              <a:rPr lang="pl-PL" sz="1600" i="1" dirty="0" smtClean="0"/>
              <a:t> </a:t>
            </a:r>
            <a:r>
              <a:rPr lang="pl-PL" sz="1600" i="1" dirty="0" err="1" smtClean="0"/>
              <a:t>Koité</a:t>
            </a:r>
            <a:r>
              <a:rPr lang="pl-PL" sz="1600" i="1" dirty="0" smtClean="0"/>
              <a:t> and </a:t>
            </a:r>
            <a:r>
              <a:rPr lang="pl-PL" sz="1600" i="1" dirty="0" err="1" smtClean="0"/>
              <a:t>Bamada</a:t>
            </a:r>
            <a:endParaRPr lang="pl-PL" sz="1600" i="1" dirty="0" smtClean="0"/>
          </a:p>
        </p:txBody>
      </p:sp>
    </p:spTree>
  </p:cSld>
  <p:clrMapOvr>
    <a:masterClrMapping/>
  </p:clrMapOvr>
  <p:transition spd="slow" advTm="5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2800" dirty="0" smtClean="0"/>
              <a:t>Udział w Powiatowych i Miejskich konkursach</a:t>
            </a:r>
            <a:endParaRPr lang="pl-PL" sz="2800" dirty="0"/>
          </a:p>
        </p:txBody>
      </p:sp>
      <p:pic>
        <p:nvPicPr>
          <p:cNvPr id="13314" name="Picture 2" descr="F:\ZDJĘCIA 2013 2014\Zdjęcia 2013 Konkurs Recytatorski w SP 19\IMG_16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5064562" cy="3798422"/>
          </a:xfrm>
          <a:prstGeom prst="rect">
            <a:avLst/>
          </a:prstGeom>
          <a:noFill/>
        </p:spPr>
      </p:pic>
      <p:pic>
        <p:nvPicPr>
          <p:cNvPr id="13315" name="Picture 3" descr="F:\ZDJĘCIA 2013 2014\Zdjęcia Sylwia Mann Konkurs 2013\IMG_16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5491" y="3068960"/>
            <a:ext cx="4502973" cy="3492601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F:\ZDJĘCIA 2013 2014\Zdjęcia 2013 2014\Zdjęcia 2012 2013\Zdjęcia teatr bezpieczna szkoła 04.2013\IMG_03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3699030"/>
            <a:ext cx="4320480" cy="3024336"/>
          </a:xfrm>
          <a:prstGeom prst="rect">
            <a:avLst/>
          </a:prstGeom>
          <a:noFill/>
        </p:spPr>
      </p:pic>
      <p:pic>
        <p:nvPicPr>
          <p:cNvPr id="6147" name="Picture 3" descr="F:\ZDJĘCIA 2013 2014\Zdjęcia 2013 2014\Zdjęcia 2012 2013\Zdjęcia teatr bezpieczna szkoła 04.2013\IMG_034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04664"/>
            <a:ext cx="4067620" cy="3312368"/>
          </a:xfrm>
          <a:prstGeom prst="rect">
            <a:avLst/>
          </a:prstGeom>
          <a:noFill/>
        </p:spPr>
      </p:pic>
      <p:pic>
        <p:nvPicPr>
          <p:cNvPr id="14338" name="Picture 2" descr="F:\ZDJĘCIA 2013 2014\Zdjęcia 2013 Mój przyjaciel miś\IMG_1682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717032"/>
            <a:ext cx="4104455" cy="3024336"/>
          </a:xfrm>
          <a:prstGeom prst="rect">
            <a:avLst/>
          </a:prstGeom>
          <a:noFill/>
        </p:spPr>
      </p:pic>
      <p:pic>
        <p:nvPicPr>
          <p:cNvPr id="6146" name="Picture 2" descr="F:\ZDJĘCIA 2013 2014\Zdjęcia 2013 2014\Zdjęcia 2012 2013\Pasowanie kl. I 2013\IMG_98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3" y="404664"/>
            <a:ext cx="4320480" cy="3312367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>
                <a:solidFill>
                  <a:schemeClr val="accent1"/>
                </a:solidFill>
              </a:rPr>
              <a:t>Teatrzyk kukiełkowy</a:t>
            </a:r>
            <a:endParaRPr lang="pl-PL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ransition spd="slow" advTm="5000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ZDJĘCIA 2013 2014\Zdjęcia Fundacja Iskierka 2013\IMG_16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581128"/>
            <a:ext cx="3384376" cy="2276872"/>
          </a:xfrm>
          <a:prstGeom prst="rect">
            <a:avLst/>
          </a:prstGeom>
          <a:noFill/>
        </p:spPr>
      </p:pic>
      <p:pic>
        <p:nvPicPr>
          <p:cNvPr id="1027" name="Picture 3" descr="F:\ZDJĘCIA 2013 2014\Zdjęcia Fundacja Iskierka 2013\IMG_16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581128"/>
            <a:ext cx="3384376" cy="2276872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Fundacja „Iskierka”</a:t>
            </a:r>
            <a:endParaRPr lang="pl-PL" dirty="0"/>
          </a:p>
        </p:txBody>
      </p:sp>
      <p:pic>
        <p:nvPicPr>
          <p:cNvPr id="15362" name="Picture 2" descr="F:\ZDJĘCIA 2013 2014\Zdjęcia Fundacja Iskierka 2013\IMG_1676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12987"/>
            <a:ext cx="4176464" cy="3324125"/>
          </a:xfrm>
          <a:prstGeom prst="rect">
            <a:avLst/>
          </a:prstGeom>
          <a:noFill/>
        </p:spPr>
      </p:pic>
      <p:pic>
        <p:nvPicPr>
          <p:cNvPr id="15363" name="Picture 3" descr="F:\ZDJĘCIA 2013 2014\Zdjęcia Fundacja Iskierka 2013\IMG_167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7254" y="1124745"/>
            <a:ext cx="4271209" cy="3312368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F:\ZDJĘCIA 2013 2014\Nowy folder\IMG_17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340768"/>
            <a:ext cx="3834426" cy="5112568"/>
          </a:xfrm>
          <a:prstGeom prst="rect">
            <a:avLst/>
          </a:prstGeom>
          <a:noFill/>
        </p:spPr>
      </p:pic>
      <p:pic>
        <p:nvPicPr>
          <p:cNvPr id="16387" name="Picture 3" descr="F:\ZDJĘCIA 2013 2014\Zdjęcia Kiermasz książki Używanej 2013\IMG_16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987062"/>
            <a:ext cx="3827917" cy="2870938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Kiermasze biblioteczne</a:t>
            </a:r>
            <a:endParaRPr lang="pl-PL" dirty="0"/>
          </a:p>
        </p:txBody>
      </p:sp>
      <p:pic>
        <p:nvPicPr>
          <p:cNvPr id="16386" name="Picture 2" descr="F:\ZDJĘCIA 2013 2014\Zdjęcia Kiermasz książki Używanej 2013\IMG_1661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124744"/>
            <a:ext cx="3830554" cy="287291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Halina Stanisławska\Desktop\A-Z\Z\Zdjęcia II edycja Jeżycjada 2012\IMG_87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4653136"/>
            <a:ext cx="3312368" cy="2204864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Rejonowy Konkurs </a:t>
            </a:r>
            <a:br>
              <a:rPr lang="pl-PL" dirty="0" smtClean="0"/>
            </a:br>
            <a:r>
              <a:rPr lang="pl-PL" dirty="0" smtClean="0"/>
              <a:t>Małgorzaty Musierowicz - I, II , III edycja</a:t>
            </a:r>
            <a:endParaRPr lang="pl-PL" dirty="0"/>
          </a:p>
        </p:txBody>
      </p:sp>
      <p:pic>
        <p:nvPicPr>
          <p:cNvPr id="3074" name="Picture 2" descr="F:\ZDJĘCIA 2013 2014\Zdjęcia 2013 2014\Zdjęcia 2012 2013\Jezycjada 2013 i sopt. z aut\IMG_071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06575" y="1412776"/>
            <a:ext cx="4229081" cy="3168352"/>
          </a:xfrm>
          <a:prstGeom prst="rect">
            <a:avLst/>
          </a:prstGeom>
          <a:noFill/>
        </p:spPr>
      </p:pic>
      <p:pic>
        <p:nvPicPr>
          <p:cNvPr id="3075" name="Picture 3" descr="F:\ZDJĘCIA 2013 2014\Zdjęcia 2013 2014\Zdjęcia 2012 2013\Jezycjada 2013 i sopt. z aut\IMG_07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4617132"/>
            <a:ext cx="3131840" cy="2240868"/>
          </a:xfrm>
          <a:prstGeom prst="rect">
            <a:avLst/>
          </a:prstGeom>
          <a:noFill/>
        </p:spPr>
      </p:pic>
      <p:pic>
        <p:nvPicPr>
          <p:cNvPr id="3076" name="Picture 4" descr="C:\Users\Halina Stanisławska\Desktop\A-Z\Z\Zdjęcia II edycja Jeżycjada 2012\IMG_87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412776"/>
            <a:ext cx="4224535" cy="3168616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ZDJĘCIA 2013 2014\Zdjęcia uczniowie mówią o bibliotece 2013\IMG_17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49288"/>
            <a:ext cx="2016224" cy="2688299"/>
          </a:xfrm>
          <a:prstGeom prst="rect">
            <a:avLst/>
          </a:prstGeom>
          <a:noFill/>
        </p:spPr>
      </p:pic>
      <p:pic>
        <p:nvPicPr>
          <p:cNvPr id="1028" name="Picture 4" descr="E:\ZDJĘCIA 2013 2014\Zdjęcia uczniowie mówią o bibliotece 2013\IMG_17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3212976"/>
            <a:ext cx="2395583" cy="3168352"/>
          </a:xfrm>
          <a:prstGeom prst="rect">
            <a:avLst/>
          </a:prstGeom>
          <a:noFill/>
        </p:spPr>
      </p:pic>
      <p:pic>
        <p:nvPicPr>
          <p:cNvPr id="1029" name="Picture 5" descr="E:\ZDJĘCIA 2013 2014\Zdjęcia uczniowie mówią o bibliotece 2013\IMG_17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812709"/>
            <a:ext cx="2088232" cy="2784310"/>
          </a:xfrm>
          <a:prstGeom prst="rect">
            <a:avLst/>
          </a:prstGeom>
          <a:noFill/>
        </p:spPr>
      </p:pic>
      <p:sp>
        <p:nvSpPr>
          <p:cNvPr id="4" name="Objaśnienie owalne 3"/>
          <p:cNvSpPr/>
          <p:nvPr/>
        </p:nvSpPr>
        <p:spPr>
          <a:xfrm>
            <a:off x="1763688" y="620688"/>
            <a:ext cx="2520280" cy="1296144"/>
          </a:xfrm>
          <a:prstGeom prst="wedgeEllipseCallout">
            <a:avLst>
              <a:gd name="adj1" fmla="val -72963"/>
              <a:gd name="adj2" fmla="val 11272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Jakby nie było biblioteki </a:t>
            </a:r>
          </a:p>
          <a:p>
            <a:pPr algn="ctr"/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 chyba bym w szkole nie wytrzymała. </a:t>
            </a:r>
          </a:p>
          <a:p>
            <a:pPr algn="ctr"/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Kocham Ją!</a:t>
            </a:r>
            <a:endParaRPr lang="pl-PL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30" name="Picture 6" descr="E:\ZDJĘCIA 2013 2014\Zdjęcia uczniowie mówią o bibliotece 2013\IMG_17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3645024"/>
            <a:ext cx="2016224" cy="2869820"/>
          </a:xfrm>
          <a:prstGeom prst="rect">
            <a:avLst/>
          </a:prstGeom>
          <a:noFill/>
        </p:spPr>
      </p:pic>
      <p:sp>
        <p:nvSpPr>
          <p:cNvPr id="12" name="Objaśnienie owalne 11"/>
          <p:cNvSpPr/>
          <p:nvPr/>
        </p:nvSpPr>
        <p:spPr>
          <a:xfrm>
            <a:off x="2123728" y="4941168"/>
            <a:ext cx="1584176" cy="1368152"/>
          </a:xfrm>
          <a:prstGeom prst="wedgeEllipseCallout">
            <a:avLst>
              <a:gd name="adj1" fmla="val 100082"/>
              <a:gd name="adj2" fmla="val -73698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Lubię czyta książki</a:t>
            </a:r>
          </a:p>
          <a:p>
            <a:pPr algn="ctr"/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i czasopisma. </a:t>
            </a:r>
          </a:p>
          <a:p>
            <a:pPr algn="ctr"/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 przerwach jest tu cicho. Uwielbiam bibliotekę.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31" name="Picture 7" descr="E:\ZDJĘCIA 2013 2014\Zdjęcia uczniowie mówią o bibliotece 2013\IMG_172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4168" y="1052736"/>
            <a:ext cx="1869672" cy="2719887"/>
          </a:xfrm>
          <a:prstGeom prst="rect">
            <a:avLst/>
          </a:prstGeom>
          <a:noFill/>
        </p:spPr>
      </p:pic>
      <p:sp>
        <p:nvSpPr>
          <p:cNvPr id="17" name="Objaśnienie owalne 16"/>
          <p:cNvSpPr/>
          <p:nvPr/>
        </p:nvSpPr>
        <p:spPr>
          <a:xfrm>
            <a:off x="7559824" y="1268760"/>
            <a:ext cx="1584176" cy="1008112"/>
          </a:xfrm>
          <a:prstGeom prst="wedgeEllipseCallout">
            <a:avLst>
              <a:gd name="adj1" fmla="val -69709"/>
              <a:gd name="adj2" fmla="val 2913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 bibliotece czuję się jak</a:t>
            </a:r>
          </a:p>
          <a:p>
            <a:pPr algn="ctr"/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w raju, jest tu bezpiecznie, miło i </a:t>
            </a:r>
            <a:r>
              <a:rPr lang="pl-PL" sz="105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przyjemnie.</a:t>
            </a:r>
            <a:r>
              <a:rPr lang="pl-PL" sz="1050" dirty="0" smtClean="0"/>
              <a:t>.</a:t>
            </a:r>
            <a:endParaRPr lang="pl-PL" sz="1050" dirty="0"/>
          </a:p>
        </p:txBody>
      </p:sp>
      <p:pic>
        <p:nvPicPr>
          <p:cNvPr id="1033" name="Picture 9" descr="E:\ZDJĘCIA 2013 2014\Zdjęcia uczniowie mówią o bibliotece 2013\IMG_17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3789040"/>
            <a:ext cx="2160240" cy="2880320"/>
          </a:xfrm>
          <a:prstGeom prst="rect">
            <a:avLst/>
          </a:prstGeom>
          <a:noFill/>
        </p:spPr>
      </p:pic>
      <p:sp>
        <p:nvSpPr>
          <p:cNvPr id="21" name="Objaśnienie owalne 20"/>
          <p:cNvSpPr/>
          <p:nvPr/>
        </p:nvSpPr>
        <p:spPr>
          <a:xfrm>
            <a:off x="7452320" y="3573016"/>
            <a:ext cx="1296144" cy="1728192"/>
          </a:xfrm>
          <a:prstGeom prst="wedgeEllipseCallout">
            <a:avLst>
              <a:gd name="adj1" fmla="val -62836"/>
              <a:gd name="adj2" fmla="val 105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Lubię przychodzić do biblioteki, ponieważ pani nie stawia ocen i zawsze się uśmiecha.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2203770" y="0"/>
            <a:ext cx="43654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pl-PL" sz="32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Komentarze uczniów</a:t>
            </a:r>
            <a:endParaRPr lang="pl-PL" sz="32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8" name="Objaśnienie owalne 7"/>
          <p:cNvSpPr/>
          <p:nvPr/>
        </p:nvSpPr>
        <p:spPr>
          <a:xfrm>
            <a:off x="1907704" y="2996952"/>
            <a:ext cx="2160240" cy="1584176"/>
          </a:xfrm>
          <a:prstGeom prst="wedgeEllipseCallout">
            <a:avLst>
              <a:gd name="adj1" fmla="val -65515"/>
              <a:gd name="adj2" fmla="val 21916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Bardzo lubię przychodzić do biblioteki szkolnej, ponieważ jest tu wiele ciekawych książek i jest cicho, więc można </a:t>
            </a:r>
          </a:p>
          <a:p>
            <a:pPr algn="ctr"/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 spokoju poczytać oraz pani jest bardzo miła.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Objaśnienie owalne 9"/>
          <p:cNvSpPr/>
          <p:nvPr/>
        </p:nvSpPr>
        <p:spPr>
          <a:xfrm>
            <a:off x="5004048" y="476672"/>
            <a:ext cx="3240360" cy="936104"/>
          </a:xfrm>
          <a:prstGeom prst="wedgeEllipseCallout">
            <a:avLst>
              <a:gd name="adj1" fmla="val -48142"/>
              <a:gd name="adj2" fmla="val 73672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10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W bibliotece można odkrywać świat na nowo i przezywać ciekawe przygody, lubię do niej chodzić.</a:t>
            </a:r>
            <a:endParaRPr lang="pl-PL" sz="1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3635896" y="1988840"/>
            <a:ext cx="4201791" cy="1754326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pl-PL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DZIĘKUJEMY </a:t>
            </a:r>
          </a:p>
          <a:p>
            <a:pPr algn="ctr"/>
            <a:r>
              <a:rPr lang="pl-PL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ZA UWAGĘ</a:t>
            </a:r>
            <a:endParaRPr lang="pl-PL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4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5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7000"/>
                            </p:stCondLst>
                            <p:childTnLst>
                              <p:par>
                                <p:cTn id="6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8500"/>
                            </p:stCondLst>
                            <p:childTnLst>
                              <p:par>
                                <p:cTn id="69" presetID="9" presetClass="exit" presetSubtype="0" fill="hold" grpId="1" nodeType="after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0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7" grpId="0" animBg="1"/>
      <p:bldP spid="21" grpId="0" animBg="1"/>
      <p:bldP spid="8" grpId="0" animBg="1"/>
      <p:bldP spid="10" grpId="0" animBg="1"/>
      <p:bldP spid="15" grpId="0"/>
      <p:bldP spid="1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ZDJĘCIA 2013 2014\Nowy folder (2)\DSC_03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332656"/>
            <a:ext cx="4215387" cy="2736304"/>
          </a:xfrm>
          <a:prstGeom prst="rect">
            <a:avLst/>
          </a:prstGeom>
          <a:noFill/>
        </p:spPr>
      </p:pic>
      <p:pic>
        <p:nvPicPr>
          <p:cNvPr id="12290" name="Picture 2" descr="F:\ZDJĘCIA 2013 2014\Zdjęcia 2013 2014\Zdjęcia 2012 2013\IMG_97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7606464" y="9189640"/>
            <a:ext cx="8896136" cy="11860710"/>
          </a:xfrm>
          <a:prstGeom prst="rect">
            <a:avLst/>
          </a:prstGeom>
          <a:noFill/>
        </p:spPr>
      </p:pic>
      <p:pic>
        <p:nvPicPr>
          <p:cNvPr id="8" name="Picture 2" descr="F:\ZDJĘCIA 2013 2014\Zdjęcia 2013 2014\Zdjęcia Spotkanie z autorem Z. Stanecka pażdziernik 2013\IMG_14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3140968"/>
            <a:ext cx="2520280" cy="3360373"/>
          </a:xfrm>
          <a:prstGeom prst="rect">
            <a:avLst/>
          </a:prstGeom>
          <a:noFill/>
        </p:spPr>
      </p:pic>
      <p:pic>
        <p:nvPicPr>
          <p:cNvPr id="2050" name="Picture 2" descr="F:\ZDJĘCIA 2013 2014\Nowy folder (2)\DSC_033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32656"/>
            <a:ext cx="4147273" cy="2736304"/>
          </a:xfrm>
          <a:prstGeom prst="rect">
            <a:avLst/>
          </a:prstGeom>
          <a:noFill/>
        </p:spPr>
      </p:pic>
      <p:pic>
        <p:nvPicPr>
          <p:cNvPr id="9" name="Picture 2" descr="F:\ZDJĘCIA 2013 2014\Zdjęcia Podarowane książki 2013\IMG_1725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19372" y="3140967"/>
            <a:ext cx="4216314" cy="2808313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5806440"/>
            <a:ext cx="8183880" cy="1051560"/>
          </a:xfrm>
        </p:spPr>
        <p:txBody>
          <a:bodyPr>
            <a:normAutofit fontScale="90000"/>
          </a:bodyPr>
          <a:lstStyle/>
          <a:p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>Lubimy wypożyczać i darować książki</a:t>
            </a: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Tm="5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F:\ZDJĘCIA 2013 2014\Zdjęcia 2013 2014\Zdjęcia 2012 2013\Zdjęcia MIŚ I ANDRZEJKI 2012i MKLP Miś wyrusza do W. Brytanii\IMG_95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319718"/>
            <a:ext cx="3672408" cy="2538282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pl-PL" dirty="0" smtClean="0"/>
              <a:t>Wróżby andrzejkowe </a:t>
            </a:r>
            <a:br>
              <a:rPr lang="pl-PL" dirty="0" smtClean="0"/>
            </a:br>
            <a:r>
              <a:rPr lang="pl-PL" dirty="0" smtClean="0"/>
              <a:t>i Mikołajki w bibliotece</a:t>
            </a:r>
            <a:endParaRPr lang="pl-PL" dirty="0"/>
          </a:p>
        </p:txBody>
      </p:sp>
      <p:pic>
        <p:nvPicPr>
          <p:cNvPr id="13314" name="Picture 2" descr="F:\ZDJĘCIA 2013 2014\Zdjęcia 2013 2014\Zdjęcia 2012 2013\Zdjęcia MIŚ I ANDRZEJKI 2012i MKLP Miś wyrusza do W. Brytanii\IMG_950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293096"/>
            <a:ext cx="3652640" cy="2564904"/>
          </a:xfrm>
          <a:prstGeom prst="rect">
            <a:avLst/>
          </a:prstGeom>
          <a:noFill/>
        </p:spPr>
      </p:pic>
      <p:sp>
        <p:nvSpPr>
          <p:cNvPr id="7" name="Tytuł 1"/>
          <p:cNvSpPr txBox="1">
            <a:spLocks/>
          </p:cNvSpPr>
          <p:nvPr/>
        </p:nvSpPr>
        <p:spPr>
          <a:xfrm>
            <a:off x="483256" y="5032642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l-PL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tint val="88000"/>
                  <a:satMod val="150000"/>
                </a:schemeClr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5" descr="F:\ZDJĘCIA 2013 2014\Zdjęcia 2013 2014\Zdjęcia 2012 2013\Zdjęcia MIŚ I ANDRZEJKI 2012i MKLP Miś wyrusza do W. Brytanii\IMG_95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9" y="1412776"/>
            <a:ext cx="3600400" cy="2692076"/>
          </a:xfrm>
          <a:prstGeom prst="rect">
            <a:avLst/>
          </a:prstGeom>
          <a:noFill/>
        </p:spPr>
      </p:pic>
      <p:pic>
        <p:nvPicPr>
          <p:cNvPr id="9" name="Picture 2" descr="F:\ZDJĘCIA 2013 2014\Nowy folder\IMG_1740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860032" y="1412777"/>
            <a:ext cx="3694039" cy="2736304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0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1" name="Picture 5" descr="F:\ZDJĘCIA 2013 2014\Zdjęcia 2013 2014\Zdjęcia 2012 2013\IMG_97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6055" y="3501008"/>
            <a:ext cx="3768393" cy="2826486"/>
          </a:xfrm>
          <a:prstGeom prst="rect">
            <a:avLst/>
          </a:prstGeom>
          <a:noFill/>
        </p:spPr>
      </p:pic>
      <p:pic>
        <p:nvPicPr>
          <p:cNvPr id="3074" name="Picture 2" descr="F:\ZDJĘCIA 2013 2014\Nowy folder (2)\DSC_034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789040"/>
            <a:ext cx="3884700" cy="2520280"/>
          </a:xfrm>
          <a:prstGeom prst="rect">
            <a:avLst/>
          </a:prstGeom>
          <a:noFill/>
        </p:spPr>
      </p:pic>
      <p:pic>
        <p:nvPicPr>
          <p:cNvPr id="9219" name="Picture 3" descr="F:\ZDJĘCIA 2013 2014\Zdjęcia 2013 2014\Zdjęcia 2012 2013\IMG_89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332656"/>
            <a:ext cx="2376264" cy="3168352"/>
          </a:xfrm>
          <a:prstGeom prst="rect">
            <a:avLst/>
          </a:prstGeom>
          <a:noFill/>
        </p:spPr>
      </p:pic>
      <p:pic>
        <p:nvPicPr>
          <p:cNvPr id="9220" name="Picture 4" descr="F:\ZDJĘCIA 2013 2014\Zdjęcia 2013 2014\Zdjęcia 2012 2013\IMG_91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836712"/>
            <a:ext cx="3888432" cy="2916521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>Przyłapani na czytaniu</a:t>
            </a: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Tm="5000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F:\ZDJĘCIA 2013 2014\Zdjęcia 2013 2014\Zdjęcia 2012 2013\IMG_91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933055"/>
            <a:ext cx="3888432" cy="2691991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Zajęcia biblioteczne</a:t>
            </a:r>
            <a:endParaRPr lang="pl-PL" dirty="0"/>
          </a:p>
        </p:txBody>
      </p:sp>
      <p:pic>
        <p:nvPicPr>
          <p:cNvPr id="10243" name="Picture 3" descr="F:\ZDJĘCIA 2013 2014\Nowy folder (2)\DSC_03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097050"/>
            <a:ext cx="3888432" cy="2691992"/>
          </a:xfrm>
          <a:prstGeom prst="rect">
            <a:avLst/>
          </a:prstGeom>
          <a:noFill/>
        </p:spPr>
      </p:pic>
      <p:pic>
        <p:nvPicPr>
          <p:cNvPr id="10245" name="Picture 5" descr="F:\ZDJĘCIA 2013 2014\1\IMG_17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095087"/>
            <a:ext cx="3816424" cy="2694129"/>
          </a:xfrm>
          <a:prstGeom prst="rect">
            <a:avLst/>
          </a:prstGeom>
          <a:noFill/>
        </p:spPr>
      </p:pic>
      <p:pic>
        <p:nvPicPr>
          <p:cNvPr id="10242" name="Picture 2" descr="F:\ZDJĘCIA 2013 2014\Zdjęcia 2013 2014\Zdjęcia 2012 2013\IMG_9004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933056"/>
            <a:ext cx="3816424" cy="272810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0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Cała Polska Czyta Dzieciom</a:t>
            </a:r>
            <a:endParaRPr lang="pl-PL" dirty="0"/>
          </a:p>
        </p:txBody>
      </p:sp>
      <p:pic>
        <p:nvPicPr>
          <p:cNvPr id="6146" name="Picture 2" descr="F:\ZDJĘCIA 2013 2014\Nowy folder\IMG_16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3672408" cy="2754307"/>
          </a:xfrm>
          <a:prstGeom prst="rect">
            <a:avLst/>
          </a:prstGeom>
          <a:noFill/>
        </p:spPr>
      </p:pic>
      <p:pic>
        <p:nvPicPr>
          <p:cNvPr id="6" name="Picture 2" descr="F:\ZDJĘCIA 2013 2014\Zdjęcia MIś maskotka 2013\IMG_17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268760"/>
            <a:ext cx="4262602" cy="3196952"/>
          </a:xfrm>
          <a:prstGeom prst="rect">
            <a:avLst/>
          </a:prstGeom>
          <a:noFill/>
        </p:spPr>
      </p:pic>
      <p:pic>
        <p:nvPicPr>
          <p:cNvPr id="6147" name="Picture 3" descr="F:\ZDJĘCIA 2013 2014\Zdjęcia MIś maskotka 2013\IMG_17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4247450"/>
            <a:ext cx="3480497" cy="2610550"/>
          </a:xfrm>
          <a:prstGeom prst="rect">
            <a:avLst/>
          </a:prstGeom>
          <a:noFill/>
        </p:spPr>
      </p:pic>
      <p:pic>
        <p:nvPicPr>
          <p:cNvPr id="8194" name="Picture 2" descr="F:\ZDJĘCIA 2013 2014\Zdjęcia 2013 2014\Zdjęcia 2012 2013\Zdjęcia MIŚ I ANDRZEJKI 2012i MKLP Miś wyrusza do W. Brytanii\IMG_935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103508"/>
            <a:ext cx="3672408" cy="2754492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5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ZDJĘCIA 2013 2014\Zdjęcia MIś maskotka 2013\IMG_173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3960440" cy="2970330"/>
          </a:xfrm>
          <a:prstGeom prst="rect">
            <a:avLst/>
          </a:prstGeom>
          <a:noFill/>
        </p:spPr>
      </p:pic>
      <p:pic>
        <p:nvPicPr>
          <p:cNvPr id="8195" name="Picture 3" descr="F:\ZDJĘCIA 2013 2014\Zdjęcia MIś maskotka 2013\IMG_17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916832"/>
            <a:ext cx="3960439" cy="3111271"/>
          </a:xfrm>
          <a:prstGeom prst="rect">
            <a:avLst/>
          </a:prstGeom>
          <a:noFill/>
        </p:spPr>
      </p:pic>
      <p:pic>
        <p:nvPicPr>
          <p:cNvPr id="14338" name="Picture 2" descr="F:\ZDJĘCIA 2013 2014\Zdjęcia 2013 2014\Zdjęcia 2012 2013\Zdjęcia MIŚ I ANDRZEJKI 2012i MKLP Miś wyrusza do W. Brytanii\IMG_95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717032"/>
            <a:ext cx="3960440" cy="2970330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>Światowy Dzień Pluszowego Misia</a:t>
            </a:r>
            <a:endParaRPr lang="pl-PL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 advTm="5000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Tyskie Dni Literatury</a:t>
            </a:r>
            <a:endParaRPr lang="pl-PL" dirty="0"/>
          </a:p>
        </p:txBody>
      </p:sp>
      <p:pic>
        <p:nvPicPr>
          <p:cNvPr id="9218" name="Picture 2" descr="F:\ZDJĘCIA 2013 2014\Zdjęcia 2013 2014\Zdjęcia Spotkanie z autorem Z. Stanecka pażdziernik 2013\IMG_15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572000" y="1052736"/>
            <a:ext cx="3816424" cy="2698997"/>
          </a:xfrm>
          <a:prstGeom prst="rect">
            <a:avLst/>
          </a:prstGeom>
          <a:noFill/>
        </p:spPr>
      </p:pic>
      <p:pic>
        <p:nvPicPr>
          <p:cNvPr id="2050" name="Picture 2" descr="F:\ZDJĘCIA 2013 2014\Zdjęcia 2013 2014\Zdjęcia 2012 2013\Jezycjada 2013 i sopt. z aut\IMG_07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3600400" cy="2700482"/>
          </a:xfrm>
          <a:prstGeom prst="rect">
            <a:avLst/>
          </a:prstGeom>
          <a:noFill/>
        </p:spPr>
      </p:pic>
      <p:pic>
        <p:nvPicPr>
          <p:cNvPr id="7" name="Picture 3" descr="F:\ZDJĘCIA 2013 2014\Zdjęcia 2013 2014\Zdjęcia 2012 2013\Pasowanie kl. I 2013\IMG_98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861048"/>
            <a:ext cx="3600400" cy="2700300"/>
          </a:xfrm>
          <a:prstGeom prst="rect">
            <a:avLst/>
          </a:prstGeom>
          <a:noFill/>
        </p:spPr>
      </p:pic>
      <p:pic>
        <p:nvPicPr>
          <p:cNvPr id="8" name="Picture 2" descr="F:\ZDJĘCIA 2013 2014\Zdjęcia 2013 2014\Zdjęcia 2012 2013\Pasowanie kl. I 2013\IMG_98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861048"/>
            <a:ext cx="3816424" cy="2664296"/>
          </a:xfrm>
          <a:prstGeom prst="rect">
            <a:avLst/>
          </a:prstGeom>
          <a:noFill/>
        </p:spPr>
      </p:pic>
      <p:sp>
        <p:nvSpPr>
          <p:cNvPr id="6" name="Prostokąt 5"/>
          <p:cNvSpPr/>
          <p:nvPr/>
        </p:nvSpPr>
        <p:spPr>
          <a:xfrm>
            <a:off x="1792054" y="6093296"/>
            <a:ext cx="566802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32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Pasowanie na moli książkowych</a:t>
            </a:r>
            <a:endParaRPr lang="pl-PL" sz="32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/>
            </a:endParaRPr>
          </a:p>
        </p:txBody>
      </p:sp>
    </p:spTree>
  </p:cSld>
  <p:clrMapOvr>
    <a:masterClrMapping/>
  </p:clrMapOvr>
  <p:transition spd="slow" advTm="5000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ZDJĘCIA 2013 2014\Zdjęcia 2013 2014\Zdjęcia 2012 2013\Konkurs Recytatorski i Czytelniczy 04.2013\IMG_03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717032"/>
            <a:ext cx="3816424" cy="2779765"/>
          </a:xfrm>
          <a:prstGeom prst="rect">
            <a:avLst/>
          </a:prstGeom>
          <a:noFill/>
        </p:spPr>
      </p:pic>
      <p:pic>
        <p:nvPicPr>
          <p:cNvPr id="4099" name="Picture 3" descr="F:\ZDJĘCIA 2013 2014\Zdjęcia 2013 2014\Zdjęcia 2012 2013\Konkurs Recytatorski i Czytelniczy 04.2013\IMG_03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908720"/>
            <a:ext cx="3868661" cy="2664296"/>
          </a:xfrm>
          <a:prstGeom prst="rect">
            <a:avLst/>
          </a:prstGeom>
          <a:noFill/>
        </p:spPr>
      </p:pic>
      <p:pic>
        <p:nvPicPr>
          <p:cNvPr id="4100" name="Picture 4" descr="F:\ZDJĘCIA 2013 2014\Zdjęcia 2013 2014\Zdjęcia 2012 2013\IMG_97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908720"/>
            <a:ext cx="3816424" cy="2679798"/>
          </a:xfrm>
          <a:prstGeom prst="rect">
            <a:avLst/>
          </a:prstGeom>
          <a:noFill/>
        </p:spPr>
      </p:pic>
      <p:pic>
        <p:nvPicPr>
          <p:cNvPr id="7" name="Picture 2" descr="F:\ZDJĘCIA 2013 2014\Zdjęcia 2013 2014\IMG_14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717032"/>
            <a:ext cx="3875724" cy="2808312"/>
          </a:xfrm>
          <a:prstGeom prst="rect">
            <a:avLst/>
          </a:prstGeom>
          <a:noFill/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 smtClean="0"/>
              <a:t>Szkolne Konkursy</a:t>
            </a:r>
            <a:endParaRPr lang="pl-PL" dirty="0"/>
          </a:p>
        </p:txBody>
      </p:sp>
    </p:spTree>
  </p:cSld>
  <p:clrMapOvr>
    <a:masterClrMapping/>
  </p:clrMapOvr>
  <p:transition spd="slow" advTm="5000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ędrówka">
  <a:themeElements>
    <a:clrScheme name="Wędrów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Wędrówk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Wędrówk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506</TotalTime>
  <Words>185</Words>
  <Application>Microsoft Office PowerPoint</Application>
  <PresentationFormat>Pokaz na ekranie (4:3)</PresentationFormat>
  <Paragraphs>38</Paragraphs>
  <Slides>15</Slides>
  <Notes>0</Notes>
  <HiddenSlides>0</HiddenSlides>
  <MMClips>1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15</vt:i4>
      </vt:variant>
    </vt:vector>
  </HeadingPairs>
  <TitlesOfParts>
    <vt:vector size="16" baseType="lpstr">
      <vt:lpstr>Wędrówka</vt:lpstr>
      <vt:lpstr>Biblioteka  Szkoła Podstawowa nr 40  w Zespole Szkół nr 9  w Tychach ul. Zgrzebnioka 45</vt:lpstr>
      <vt:lpstr>Lubimy wypożyczać i darować książki</vt:lpstr>
      <vt:lpstr>Wróżby andrzejkowe  i Mikołajki w bibliotece</vt:lpstr>
      <vt:lpstr>Przyłapani na czytaniu</vt:lpstr>
      <vt:lpstr>Zajęcia biblioteczne</vt:lpstr>
      <vt:lpstr>Cała Polska Czyta Dzieciom</vt:lpstr>
      <vt:lpstr>Światowy Dzień Pluszowego Misia</vt:lpstr>
      <vt:lpstr>Tyskie Dni Literatury</vt:lpstr>
      <vt:lpstr>Szkolne Konkursy</vt:lpstr>
      <vt:lpstr>Udział w Powiatowych i Miejskich konkursach</vt:lpstr>
      <vt:lpstr>Teatrzyk kukiełkowy</vt:lpstr>
      <vt:lpstr>Fundacja „Iskierka”</vt:lpstr>
      <vt:lpstr>Kiermasze biblioteczne</vt:lpstr>
      <vt:lpstr>Rejonowy Konkurs  Małgorzaty Musierowicz - I, II , III edycja</vt:lpstr>
      <vt:lpstr>Slajd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Biblioteka  Szkoła Podstawowa nr 40 w Zespole Szkół nr 9 w Tychach ul. Zgrzebnioka 45</dc:title>
  <dc:creator>Halina Stanisławska</dc:creator>
  <cp:lastModifiedBy>Halina Stanisławska</cp:lastModifiedBy>
  <cp:revision>73</cp:revision>
  <dcterms:created xsi:type="dcterms:W3CDTF">2013-12-16T13:42:40Z</dcterms:created>
  <dcterms:modified xsi:type="dcterms:W3CDTF">2013-12-20T07:31:29Z</dcterms:modified>
</cp:coreProperties>
</file>